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2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95709-7E18-4622-9B61-C3600EFE5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電腦視覺期末專題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 </a:t>
            </a:r>
            <a:r>
              <a:rPr lang="en-US" altLang="zh-TW" sz="3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3000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辨識人臉實現居家門禁系統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DFA6B58-5E19-49DE-8817-F1CB7055D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GE1.27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陳煒凱</a:t>
            </a:r>
          </a:p>
        </p:txBody>
      </p:sp>
    </p:spTree>
    <p:extLst>
      <p:ext uri="{BB962C8B-B14F-4D97-AF65-F5344CB8AC3E}">
        <p14:creationId xmlns:p14="http://schemas.microsoft.com/office/powerpoint/2010/main" val="83997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618773-5F62-4A43-8E1D-1DD46BA8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" y="3685680"/>
            <a:ext cx="10989578" cy="9030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5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DEMO</a:t>
            </a:r>
            <a:r>
              <a:rPr lang="zh-TW" altLang="en-US" sz="5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5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TIME</a:t>
            </a:r>
            <a:endParaRPr lang="zh-TW" altLang="en-US" sz="5000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81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618773-5F62-4A43-8E1D-1DD46BA86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增強影像處理及影像標準化的方式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訓練更好的辨識模型</a:t>
            </a:r>
          </a:p>
        </p:txBody>
      </p:sp>
    </p:spTree>
    <p:extLst>
      <p:ext uri="{BB962C8B-B14F-4D97-AF65-F5344CB8AC3E}">
        <p14:creationId xmlns:p14="http://schemas.microsoft.com/office/powerpoint/2010/main" val="201812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 for your listening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12B9A5C-49CA-46E2-9010-78C77D6D1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90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618773-5F62-4A43-8E1D-1DD46BA86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400650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C74F4C-F8DE-432F-8ED0-13CE0F275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居家門禁系統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F36DBE-7B8B-4F42-BE2B-776C6CF9A34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3678238"/>
            <a:ext cx="7731125" cy="342900"/>
          </a:xfrm>
        </p:spPr>
        <p:txBody>
          <a:bodyPr>
            <a:normAutofit lnSpcReduction="10000"/>
          </a:bodyPr>
          <a:lstStyle/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46AFD6F-5A73-47E3-BECA-6F6D6B453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8" t="7313" r="17012" b="6681"/>
          <a:stretch/>
        </p:blipFill>
        <p:spPr>
          <a:xfrm>
            <a:off x="910136" y="5071527"/>
            <a:ext cx="2010700" cy="1211324"/>
          </a:xfrm>
          <a:prstGeom prst="rect">
            <a:avLst/>
          </a:prstGeom>
        </p:spPr>
      </p:pic>
      <p:pic>
        <p:nvPicPr>
          <p:cNvPr id="1026" name="Picture 2" descr="「webcam」的圖片搜尋結果">
            <a:extLst>
              <a:ext uri="{FF2B5EF4-FFF2-40B4-BE49-F238E27FC236}">
                <a16:creationId xmlns:a16="http://schemas.microsoft.com/office/drawing/2014/main" id="{51561D23-AD75-4151-9FB4-602EA119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72" y="3723750"/>
            <a:ext cx="926154" cy="92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DE240618-7E11-46C0-A738-BBDF2FD2D5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10490" y="4747971"/>
            <a:ext cx="609992" cy="24607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F7CDD102-572D-48F8-8B2B-A88BC9DD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666" y="3934335"/>
            <a:ext cx="1860602" cy="14034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0B0D823-6F0A-41F5-8230-5492A02D9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035" y="2594538"/>
            <a:ext cx="1405798" cy="146604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3E115C7-01BA-446D-8940-8D101AACD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685" y="4311650"/>
            <a:ext cx="1397588" cy="21002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9D3AE73-78E4-4650-83BC-1BA0AA44E2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92" b="84160" l="5258" r="94841">
                        <a14:foregroundMark x1="88864" y1="27976" x2="88864" y2="27976"/>
                        <a14:foregroundMark x1="88145" y1="31085" x2="88145" y2="31085"/>
                        <a14:foregroundMark x1="87971" y1="28671" x2="87971" y2="28671"/>
                        <a14:foregroundMark x1="88517" y1="43651" x2="88517" y2="43651"/>
                        <a14:foregroundMark x1="88145" y1="52579" x2="88145" y2="52579"/>
                        <a14:foregroundMark x1="89410" y1="58135" x2="89410" y2="58135"/>
                        <a14:foregroundMark x1="90501" y1="60549" x2="90501" y2="60549"/>
                      </a14:backgroundRemoval>
                    </a14:imgEffect>
                  </a14:imgLayer>
                </a14:imgProps>
              </a:ext>
            </a:extLst>
          </a:blip>
          <a:srcRect l="4525" t="8896" r="4253" b="11948"/>
          <a:stretch/>
        </p:blipFill>
        <p:spPr>
          <a:xfrm rot="5400000">
            <a:off x="5985282" y="4928776"/>
            <a:ext cx="2147514" cy="139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9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5B5066B-DD1A-4652-BF3B-C7BB7BF51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012" y="3718165"/>
            <a:ext cx="1060064" cy="1060064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3493049-43A9-4714-B887-D1C940C16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6" t="9402" r="3229" b="9611"/>
          <a:stretch/>
        </p:blipFill>
        <p:spPr>
          <a:xfrm>
            <a:off x="2483139" y="3664955"/>
            <a:ext cx="3246541" cy="116648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EE1F78E-4B2D-431A-B622-26A248B189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4" t="19079" r="21560" b="18649"/>
          <a:stretch/>
        </p:blipFill>
        <p:spPr>
          <a:xfrm>
            <a:off x="8095376" y="3712198"/>
            <a:ext cx="1005008" cy="1102464"/>
          </a:xfrm>
          <a:prstGeom prst="rect">
            <a:avLst/>
          </a:prstGeom>
        </p:spPr>
      </p:pic>
      <p:pic>
        <p:nvPicPr>
          <p:cNvPr id="2050" name="Picture 2" descr="「Flask python」的圖片搜尋結果">
            <a:extLst>
              <a:ext uri="{FF2B5EF4-FFF2-40B4-BE49-F238E27FC236}">
                <a16:creationId xmlns:a16="http://schemas.microsoft.com/office/drawing/2014/main" id="{4C793BED-302C-4268-B3D7-AC9247CA7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945" y="3873425"/>
            <a:ext cx="1427222" cy="79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2B817FE-8488-4CE1-8C88-47A4D0756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360" y="3697447"/>
            <a:ext cx="1163825" cy="116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4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擷取樣本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2028EF3-83C3-481D-8AE8-EC6A7F91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695" y="3577782"/>
            <a:ext cx="2021902" cy="15251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829E4B-ED2A-45BF-9AE1-D2DE1104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19" y="3265985"/>
            <a:ext cx="3404684" cy="2332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95FF688-F2A0-4E7D-AC43-ACC17F5B9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659" y="3076044"/>
            <a:ext cx="1847167" cy="12643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E7653C-515D-4152-8905-C8C8E11F6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59" y="4495855"/>
            <a:ext cx="1847167" cy="127598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4B98BA2-F5D4-4A3E-954F-FD0C4B5C4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6367" y="4501147"/>
            <a:ext cx="1847167" cy="12701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5A8DC4-86D3-422C-919F-29B22941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368" y="3076043"/>
            <a:ext cx="1847166" cy="12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1EDCE8-17FA-4562-ABD2-B50482A2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52" y="2501152"/>
            <a:ext cx="7098316" cy="40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3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的比較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754AA8-0805-46EA-B502-9C1D826F6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65"/>
          <a:stretch/>
        </p:blipFill>
        <p:spPr>
          <a:xfrm>
            <a:off x="511727" y="2447550"/>
            <a:ext cx="3657600" cy="29843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840C83-4F91-4D4F-A61B-88A3A5014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8" y="2645462"/>
            <a:ext cx="5848572" cy="33607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102BB04-E1D9-4C2E-B7FB-2E959C1C6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55"/>
          <a:stretch/>
        </p:blipFill>
        <p:spPr>
          <a:xfrm>
            <a:off x="7088698" y="2566308"/>
            <a:ext cx="3289063" cy="26513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03B18D1-99F7-4CD0-B83F-D3C12D78C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892" y="2645462"/>
            <a:ext cx="5852804" cy="3360789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10849240-4AD9-44B1-8E55-E4333F9F5504}"/>
              </a:ext>
            </a:extLst>
          </p:cNvPr>
          <p:cNvSpPr/>
          <p:nvPr/>
        </p:nvSpPr>
        <p:spPr>
          <a:xfrm>
            <a:off x="1999129" y="3603812"/>
            <a:ext cx="367553" cy="2280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26E4211-4F3E-4A4A-A37D-29E05857FFAE}"/>
              </a:ext>
            </a:extLst>
          </p:cNvPr>
          <p:cNvSpPr txBox="1"/>
          <p:nvPr/>
        </p:nvSpPr>
        <p:spPr>
          <a:xfrm>
            <a:off x="1810870" y="6167138"/>
            <a:ext cx="1093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251</a:t>
            </a:r>
            <a:r>
              <a:rPr lang="zh-TW" altLang="en-US" sz="2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547D54C-4BA3-4D84-A005-F6A189E6F8A0}"/>
              </a:ext>
            </a:extLst>
          </p:cNvPr>
          <p:cNvSpPr/>
          <p:nvPr/>
        </p:nvSpPr>
        <p:spPr>
          <a:xfrm>
            <a:off x="8026045" y="3603812"/>
            <a:ext cx="367553" cy="2280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CF8CCB8-4111-4373-924B-31E210C9FE68}"/>
              </a:ext>
            </a:extLst>
          </p:cNvPr>
          <p:cNvSpPr txBox="1"/>
          <p:nvPr/>
        </p:nvSpPr>
        <p:spPr>
          <a:xfrm>
            <a:off x="7909503" y="6167138"/>
            <a:ext cx="109369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r>
              <a:rPr lang="zh-TW" altLang="en-US" sz="2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215823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的比較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BF6362E-4A1A-43C9-B4F9-6A4F20FA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26" y="2391896"/>
            <a:ext cx="3103125" cy="39371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51D157-3E97-448B-9246-83315CF3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420" y="2538973"/>
            <a:ext cx="2906791" cy="3643032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3AF07C18-8BCF-4A1E-AF10-B17E53F4D860}"/>
              </a:ext>
            </a:extLst>
          </p:cNvPr>
          <p:cNvSpPr/>
          <p:nvPr/>
        </p:nvSpPr>
        <p:spPr>
          <a:xfrm>
            <a:off x="3496235" y="5542026"/>
            <a:ext cx="546116" cy="858774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FA115F-758B-42A8-9D93-F9600B8C4A14}"/>
              </a:ext>
            </a:extLst>
          </p:cNvPr>
          <p:cNvSpPr txBox="1"/>
          <p:nvPr/>
        </p:nvSpPr>
        <p:spPr>
          <a:xfrm>
            <a:off x="4222376" y="5561166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個執行緒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每個頻率約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3.7GHz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9C9380E-E391-4FD6-B789-5FA111A5176F}"/>
              </a:ext>
            </a:extLst>
          </p:cNvPr>
          <p:cNvSpPr/>
          <p:nvPr/>
        </p:nvSpPr>
        <p:spPr>
          <a:xfrm>
            <a:off x="8812306" y="3714660"/>
            <a:ext cx="546116" cy="858774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05A465-CC19-400B-9C95-147C5CA28854}"/>
              </a:ext>
            </a:extLst>
          </p:cNvPr>
          <p:cNvSpPr txBox="1"/>
          <p:nvPr/>
        </p:nvSpPr>
        <p:spPr>
          <a:xfrm>
            <a:off x="9769524" y="3690536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1280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個核心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每個頻率約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1.5GHz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267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2389-2235-407D-9D66-46E78A9F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辨識成功及開鎖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19A328-2647-4D39-8F87-FBF326F2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71" y="2740620"/>
            <a:ext cx="1604683" cy="34729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FB6C97-1AFB-41D0-BB4B-F2742DD6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30" y="2740621"/>
            <a:ext cx="1604683" cy="347293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ECD9643-D730-416A-9619-5BBBF4907A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92" b="84160" l="5258" r="94841">
                        <a14:foregroundMark x1="88864" y1="27976" x2="88864" y2="27976"/>
                        <a14:foregroundMark x1="88145" y1="31085" x2="88145" y2="31085"/>
                        <a14:foregroundMark x1="87971" y1="28671" x2="87971" y2="28671"/>
                        <a14:foregroundMark x1="88517" y1="43651" x2="88517" y2="43651"/>
                        <a14:foregroundMark x1="88145" y1="52579" x2="88145" y2="52579"/>
                        <a14:foregroundMark x1="89410" y1="58135" x2="89410" y2="58135"/>
                        <a14:foregroundMark x1="90501" y1="60549" x2="90501" y2="60549"/>
                      </a14:backgroundRemoval>
                    </a14:imgEffect>
                  </a14:imgLayer>
                </a14:imgProps>
              </a:ext>
            </a:extLst>
          </a:blip>
          <a:srcRect l="4525" t="8896" r="4253" b="11948"/>
          <a:stretch/>
        </p:blipFill>
        <p:spPr>
          <a:xfrm rot="5400000">
            <a:off x="9585513" y="2852799"/>
            <a:ext cx="2319555" cy="1509552"/>
          </a:xfrm>
          <a:prstGeom prst="rect">
            <a:avLst/>
          </a:prstGeom>
        </p:spPr>
      </p:pic>
      <p:pic>
        <p:nvPicPr>
          <p:cNvPr id="18" name="內容版面配置區 3">
            <a:extLst>
              <a:ext uri="{FF2B5EF4-FFF2-40B4-BE49-F238E27FC236}">
                <a16:creationId xmlns:a16="http://schemas.microsoft.com/office/drawing/2014/main" id="{2763EA3A-C228-400A-868B-168DFE0CB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00207" y="3933531"/>
            <a:ext cx="1604683" cy="12104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54C2ED3-479D-4EA1-B16D-E2228C8D5E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905" b="92857" l="19896" r="85000"/>
                    </a14:imgEffect>
                  </a14:imgLayer>
                </a14:imgProps>
              </a:ext>
            </a:extLst>
          </a:blip>
          <a:srcRect l="20528" t="7313" r="17012" b="6681"/>
          <a:stretch/>
        </p:blipFill>
        <p:spPr>
          <a:xfrm>
            <a:off x="7688441" y="3933531"/>
            <a:ext cx="2010700" cy="121132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8811A9F-04E9-4DFF-AF33-D0D3E0C20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169" y="5143949"/>
            <a:ext cx="961960" cy="144556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433326D-3AD9-4052-A9A8-70271A12D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885629" y="4066597"/>
            <a:ext cx="944286" cy="944286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A673CB-6840-477D-91D3-7E1FE5BF3538}"/>
              </a:ext>
            </a:extLst>
          </p:cNvPr>
          <p:cNvSpPr txBox="1"/>
          <p:nvPr/>
        </p:nvSpPr>
        <p:spPr>
          <a:xfrm>
            <a:off x="1758890" y="356419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Line Bot</a:t>
            </a:r>
            <a:endParaRPr lang="zh-TW" altLang="en-US" b="1" dirty="0">
              <a:solidFill>
                <a:srgbClr val="0070C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45869027-2754-4F3E-AEBB-AD84C57BE640}"/>
              </a:ext>
            </a:extLst>
          </p:cNvPr>
          <p:cNvSpPr/>
          <p:nvPr/>
        </p:nvSpPr>
        <p:spPr>
          <a:xfrm>
            <a:off x="3112316" y="4152550"/>
            <a:ext cx="478172" cy="3271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978176D-42D0-4A75-8867-4BE638549BA4}"/>
              </a:ext>
            </a:extLst>
          </p:cNvPr>
          <p:cNvCxnSpPr>
            <a:cxnSpLocks/>
          </p:cNvCxnSpPr>
          <p:nvPr/>
        </p:nvCxnSpPr>
        <p:spPr>
          <a:xfrm>
            <a:off x="3634838" y="4249023"/>
            <a:ext cx="1420153" cy="67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108847DC-1758-463C-ACAC-5B39404D83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821152" y="4004946"/>
            <a:ext cx="944286" cy="944286"/>
          </a:xfrm>
          <a:prstGeom prst="rect">
            <a:avLst/>
          </a:prstGeom>
        </p:spPr>
      </p:pic>
      <p:cxnSp>
        <p:nvCxnSpPr>
          <p:cNvPr id="32" name="接點: 弧形 31">
            <a:extLst>
              <a:ext uri="{FF2B5EF4-FFF2-40B4-BE49-F238E27FC236}">
                <a16:creationId xmlns:a16="http://schemas.microsoft.com/office/drawing/2014/main" id="{B9FC600E-ED6A-4B5D-B184-7F7653AC68C6}"/>
              </a:ext>
            </a:extLst>
          </p:cNvPr>
          <p:cNvCxnSpPr>
            <a:cxnSpLocks/>
          </p:cNvCxnSpPr>
          <p:nvPr/>
        </p:nvCxnSpPr>
        <p:spPr>
          <a:xfrm flipV="1">
            <a:off x="9001386" y="3118642"/>
            <a:ext cx="1099538" cy="947955"/>
          </a:xfrm>
          <a:prstGeom prst="curvedConnector3">
            <a:avLst>
              <a:gd name="adj1" fmla="val 4465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7C1B16D-D915-4109-BE35-8A2B20FA4319}"/>
              </a:ext>
            </a:extLst>
          </p:cNvPr>
          <p:cNvSpPr txBox="1"/>
          <p:nvPr/>
        </p:nvSpPr>
        <p:spPr>
          <a:xfrm>
            <a:off x="8825218" y="3011648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</a:rPr>
              <a:t>RS485</a:t>
            </a:r>
            <a:endParaRPr lang="zh-TW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94A82085-E813-4BEB-9C52-8EBCFFBBC629}"/>
              </a:ext>
            </a:extLst>
          </p:cNvPr>
          <p:cNvCxnSpPr>
            <a:cxnSpLocks/>
          </p:cNvCxnSpPr>
          <p:nvPr/>
        </p:nvCxnSpPr>
        <p:spPr>
          <a:xfrm>
            <a:off x="11200096" y="4646595"/>
            <a:ext cx="0" cy="49735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48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555</TotalTime>
  <Words>96</Words>
  <Application>Microsoft Office PowerPoint</Application>
  <PresentationFormat>寬螢幕</PresentationFormat>
  <Paragraphs>31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微軟正黑體</vt:lpstr>
      <vt:lpstr>Arial</vt:lpstr>
      <vt:lpstr>Century Gothic</vt:lpstr>
      <vt:lpstr>Consolas</vt:lpstr>
      <vt:lpstr>Times New Roman</vt:lpstr>
      <vt:lpstr>Wingdings 3</vt:lpstr>
      <vt:lpstr>離子會議室</vt:lpstr>
      <vt:lpstr>電腦視覺期末專題 用 CNN 辨識人臉實現居家門禁系統</vt:lpstr>
      <vt:lpstr>大綱</vt:lpstr>
      <vt:lpstr>簡介</vt:lpstr>
      <vt:lpstr>使用技術</vt:lpstr>
      <vt:lpstr>實作 – 擷取樣本</vt:lpstr>
      <vt:lpstr>實作 - CNN</vt:lpstr>
      <vt:lpstr>實作 - CPU 與 GPU 的比較</vt:lpstr>
      <vt:lpstr>CPU 與 GPU 的比較</vt:lpstr>
      <vt:lpstr>實作 - 辨識成功及開鎖</vt:lpstr>
      <vt:lpstr>DEMO</vt:lpstr>
      <vt:lpstr>結論</vt:lpstr>
      <vt:lpstr>Thanks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電腦視覺期末專題</dc:title>
  <dc:creator>KAI</dc:creator>
  <cp:lastModifiedBy>陳煒凱</cp:lastModifiedBy>
  <cp:revision>22</cp:revision>
  <dcterms:created xsi:type="dcterms:W3CDTF">2018-12-29T13:19:40Z</dcterms:created>
  <dcterms:modified xsi:type="dcterms:W3CDTF">2019-01-01T18:55:42Z</dcterms:modified>
</cp:coreProperties>
</file>